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006337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731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 7-12, днем порывы 15 м/с. Температура воздуха ночью 2-4, днем 12-14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50815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9079" y="2055415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64725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7033</cp:revision>
  <cp:lastPrinted>2021-02-03T11:37:00Z</cp:lastPrinted>
  <dcterms:created xsi:type="dcterms:W3CDTF">2018-03-27T06:03:00Z</dcterms:created>
  <dcterms:modified xsi:type="dcterms:W3CDTF">2026-04-25T07:20:40Z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